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80" r:id="rId4"/>
    <p:sldId id="283" r:id="rId5"/>
    <p:sldId id="281" r:id="rId6"/>
    <p:sldId id="282" r:id="rId7"/>
  </p:sldIdLst>
  <p:sldSz cx="9144000" cy="6858000" type="screen4x3"/>
  <p:notesSz cx="7023100" cy="9309100"/>
  <p:embeddedFontLst>
    <p:embeddedFont>
      <p:font typeface="Algerian" panose="04020705040A02060702" pitchFamily="8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BAAD88"/>
    <a:srgbClr val="F4F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5" d="100"/>
          <a:sy n="95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-30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98EB16-7F5E-4242-B744-7874D5432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57E76-33CD-4230-B8E6-FE9D69CFF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891A314-7367-474F-9766-FEFA02927D7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7EAE-FBFE-41C6-881F-3BC3B2E7B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E44D-9626-4A87-8501-97DF0C98C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4BE21E1-C397-4F3F-9547-4598A5D8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C699FBE-A6E7-4D50-A60E-4B8994BDDE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1E7C21A1-9643-4839-BB89-4E2AF6EF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Isaiah 36:6  Look! You are trusting in the staff of this broken reed, Egypt, on which if a man leans, it will go into his hand and pierce it. So is Pharaoh king of Egypt to all who trust in him.</a:t>
            </a:r>
          </a:p>
          <a:p>
            <a:r>
              <a:rPr lang="en-US" dirty="0"/>
              <a:t>Jeremiah 37:5-7  Then Pharaoh's army came up from Egypt; and when the Chaldeans who were besieging Jerusalem heard news of them, they departed from Jerusalem.  6  Then the word of the LORD came to the prophet Jeremiah, saying,  7  "Thus says the LORD, the God of Israel, 'Thus you shall say to the king of Judah, who sent you to Me to inquire of Me: "Behold, Pharaoh's army which has come up to help you will return to Egypt, to their own 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32E1-2A13-4209-AD80-523180C8965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04552"/>
            <a:ext cx="12191999" cy="78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1088" y="1442434"/>
            <a:ext cx="9586174" cy="2078268"/>
          </a:xfrm>
        </p:spPr>
        <p:txBody>
          <a:bodyPr>
            <a:normAutofit/>
          </a:bodyPr>
          <a:lstStyle/>
          <a:p>
            <a:r>
              <a:rPr lang="en-US" sz="115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Ezekiel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241302"/>
            <a:ext cx="9144000" cy="5588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glow rad="101600">
                    <a:srgbClr val="F4F3D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 Shall Know That I Am The Lord”</a:t>
            </a:r>
          </a:p>
        </p:txBody>
      </p:sp>
    </p:spTree>
    <p:extLst>
      <p:ext uri="{BB962C8B-B14F-4D97-AF65-F5344CB8AC3E}">
        <p14:creationId xmlns:p14="http://schemas.microsoft.com/office/powerpoint/2010/main" val="6196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3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15 – Ezekiel 29-32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" y="1642535"/>
            <a:ext cx="8807116" cy="5258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Prophecies Against Egypt</a:t>
            </a:r>
          </a:p>
          <a:p>
            <a:pPr marL="290513" indent="-290513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Word of the Lord came to me” occurs 7 times in these four chapters.</a:t>
            </a:r>
          </a:p>
          <a:p>
            <a:pPr marL="290513" indent="-290513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of these are dated during Jehoiachin’s captivity</a:t>
            </a:r>
          </a:p>
          <a:p>
            <a:pPr marL="747713" lvl="1" indent="-290513"/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29:1	--  10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year, 10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month, 12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    -- 	587 BC</a:t>
            </a:r>
          </a:p>
          <a:p>
            <a:pPr marL="747713" lvl="1" indent="-290513"/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30:20	--  11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year, 1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month, 7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	   -- 	586 BC</a:t>
            </a:r>
          </a:p>
          <a:p>
            <a:pPr marL="747713" lvl="1" indent="-290513"/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31:1	--  11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year, 3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month, 1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	   -- 	586 BC</a:t>
            </a:r>
          </a:p>
          <a:p>
            <a:pPr marL="747713" lvl="1" indent="-290513"/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32:1	--  12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year, 12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month, 1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	   -- 	585 BC</a:t>
            </a:r>
          </a:p>
          <a:p>
            <a:pPr marL="747713" lvl="1" indent="-290513"/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32:17	--  12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year, 15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		         	   --	585 BC</a:t>
            </a:r>
          </a:p>
          <a:p>
            <a:pPr marL="747713" lvl="1" indent="-290513"/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29:17	--  27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year, 1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month, 1</a:t>
            </a:r>
            <a:r>
              <a:rPr lang="en-US" sz="2800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	   --	570 BC</a:t>
            </a:r>
          </a:p>
          <a:p>
            <a:pPr marL="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besieged on 9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year, 10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month, 10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day,         fell on 11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year, 4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month, 9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(2 Kings 25:1-3)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9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8533"/>
          </a:xfrm>
          <a:blipFill>
            <a:blip r:embed="rId3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17 – Ezekiel 29-32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1485901"/>
            <a:ext cx="8826366" cy="5415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Sins and punishments of Egypt (29:1-16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23888" lvl="1" indent="-27781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Hophra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was filled with pride and would be brought low (cf. Jeremiah 44:30)</a:t>
            </a:r>
          </a:p>
          <a:p>
            <a:pPr marL="2117725" lvl="3" indent="0">
              <a:buNone/>
              <a:tabLst>
                <a:tab pos="692150" algn="l"/>
              </a:tabLst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Hophra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known outside the Bible “in Egyptian inscriptions…with reflections in Babylonian inscriptions regarding Nebuchadnezzar’s defeat of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Hophra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572 and replacing him on the throne of Egypt with a general, Amasis, who later rebelled against Babylonia and was suppressed”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(“People in the Bible Confirmed Archaeologically, BAR, 4/12/17)</a:t>
            </a:r>
          </a:p>
          <a:p>
            <a:pPr marL="623888" lvl="1" indent="-277813">
              <a:tabLst>
                <a:tab pos="69215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pharaoh hophra apries">
            <a:extLst>
              <a:ext uri="{FF2B5EF4-FFF2-40B4-BE49-F238E27FC236}">
                <a16:creationId xmlns:a16="http://schemas.microsoft.com/office/drawing/2014/main" id="{C384064F-1419-4D04-B745-D75496F4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4" y="3263900"/>
            <a:ext cx="2096366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8533"/>
          </a:xfrm>
          <a:blipFill>
            <a:blip r:embed="rId3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17 – Ezekiel 29-32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4" y="1530417"/>
            <a:ext cx="8826366" cy="5370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Sins and punishments of Egypt (29:1-16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23888" lvl="1" indent="-27781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had given false hope and unreliable support to Israel (29:6-7, see Isaiah 36:6; Jeremiah 37:5-7)</a:t>
            </a:r>
          </a:p>
          <a:p>
            <a:pPr marL="623888" lvl="1" indent="-27781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would be desolate for 40 years (29:8-14)</a:t>
            </a:r>
          </a:p>
          <a:p>
            <a:pPr marL="623888" lvl="1" indent="-277813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would never again rise to its previous prominence (29:15-16)</a:t>
            </a:r>
          </a:p>
          <a:p>
            <a:pPr marL="623888" lvl="1" indent="-277813">
              <a:tabLst>
                <a:tab pos="69215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9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8533"/>
          </a:xfrm>
          <a:blipFill>
            <a:blip r:embed="rId3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17 – Ezekiel 29-32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61" y="1801091"/>
            <a:ext cx="8633862" cy="5100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Egypt would be conquered by Nebuchadnezzar (29:17-21)</a:t>
            </a:r>
          </a:p>
          <a:p>
            <a:pPr marL="401638" indent="-401638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plunder of Egypt would be given to Nebuchadnezzar’s army because it received nothing for its efforts against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(29:17-20)</a:t>
            </a:r>
          </a:p>
          <a:p>
            <a:pPr marL="401638" indent="-401638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would return to power at the time the power and wealth of Egypt waned (29:21)</a:t>
            </a:r>
          </a:p>
          <a:p>
            <a:pPr marL="623888" lvl="1" indent="-277813">
              <a:tabLst>
                <a:tab pos="69215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3888" lvl="1" indent="-277813">
              <a:tabLst>
                <a:tab pos="69215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0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3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17 – Ezekiel 29-32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29" y="1801091"/>
            <a:ext cx="8768615" cy="5100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Egypt’s judgment would be complete </a:t>
            </a:r>
            <a:r>
              <a:rPr lang="en-US" b="1" dirty="0"/>
              <a:t>(30:1-19)</a:t>
            </a:r>
            <a:endParaRPr lang="en-US" sz="3600" b="1" dirty="0"/>
          </a:p>
          <a:p>
            <a:pPr marL="346075" indent="-346075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Egypt’s allies would feel the pain and anguish of her destruction by Nebuchadnezzar. (30:1-12)</a:t>
            </a:r>
          </a:p>
          <a:p>
            <a:pPr marL="803275" lvl="1" indent="-346075">
              <a:tabLst>
                <a:tab pos="6921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day of the Lord” (30:3) is a reference to God’s temporal judgment on Egypt in human history.</a:t>
            </a:r>
          </a:p>
          <a:p>
            <a:pPr marL="346075" indent="-346075">
              <a:tabLst>
                <a:tab pos="69215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Egypt’s idolatrous cities would be laid waste throughout the land (30:13-19)</a:t>
            </a:r>
          </a:p>
          <a:p>
            <a:pPr marL="0" indent="0">
              <a:buNone/>
              <a:tabLst>
                <a:tab pos="69215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692150" algn="l"/>
              </a:tabLst>
            </a:pPr>
            <a:r>
              <a:rPr lang="en-US" sz="3200" b="1" dirty="0"/>
              <a:t>The arm of Pharaoh would be broken </a:t>
            </a:r>
            <a:r>
              <a:rPr lang="en-US" b="1" dirty="0"/>
              <a:t>(30:20-26)</a:t>
            </a:r>
            <a:endParaRPr lang="en-US" sz="3600" b="1" dirty="0"/>
          </a:p>
          <a:p>
            <a:pPr marL="623888" lvl="1" indent="-277813">
              <a:tabLst>
                <a:tab pos="692150" algn="l"/>
              </a:tabLs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7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</TotalTime>
  <Words>315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Calibri</vt:lpstr>
      <vt:lpstr>Calibri Light</vt:lpstr>
      <vt:lpstr>Arial</vt:lpstr>
      <vt:lpstr>Office Theme</vt:lpstr>
      <vt:lpstr>Ezekiel</vt:lpstr>
      <vt:lpstr>Ezekiel      Lessons 15 – Ezekiel 29-32</vt:lpstr>
      <vt:lpstr>Ezekiel      Lessons 17 – Ezekiel 29-32</vt:lpstr>
      <vt:lpstr>Ezekiel      Lessons 17 – Ezekiel 29-32</vt:lpstr>
      <vt:lpstr>Ezekiel      Lessons 17 – Ezekiel 29-32</vt:lpstr>
      <vt:lpstr>Ezekiel      Lessons 17 – Ezekiel 29-32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</dc:title>
  <dc:creator>Eastside Enlightener</dc:creator>
  <cp:lastModifiedBy>Eastside Enlightener</cp:lastModifiedBy>
  <cp:revision>129</cp:revision>
  <cp:lastPrinted>2018-10-26T15:55:58Z</cp:lastPrinted>
  <dcterms:created xsi:type="dcterms:W3CDTF">2017-05-23T20:42:49Z</dcterms:created>
  <dcterms:modified xsi:type="dcterms:W3CDTF">2018-10-26T16:01:11Z</dcterms:modified>
</cp:coreProperties>
</file>